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295" r:id="rId1"/>
  </p:sldMasterIdLst>
  <p:notesMasterIdLst>
    <p:notesMasterId r:id="rId4"/>
  </p:notesMasterIdLst>
  <p:sldIdLst>
    <p:sldId id="1006" r:id="rId2"/>
    <p:sldId id="1007" r:id="rId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60000"/>
    <a:srgbClr val="CC006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86434" autoAdjust="0"/>
  </p:normalViewPr>
  <p:slideViewPr>
    <p:cSldViewPr>
      <p:cViewPr varScale="1">
        <p:scale>
          <a:sx n="114" d="100"/>
          <a:sy n="114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BC6D62-51A6-4A0E-AFA2-816619D36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E27E7C-D902-4CC3-9773-D0DF91032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5C77B5-5346-4EA0-8F9E-1C52A441A320}" type="datetimeFigureOut">
              <a:rPr lang="en-US" altLang="en-US"/>
              <a:pPr>
                <a:defRPr/>
              </a:pPr>
              <a:t>6/4/2018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B2DBB8C-BC07-4745-8873-12FD028D2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33E1C5-608D-4993-8937-FC372A33A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33B149-EF11-415B-9EB5-7BA5CD542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E3FA83-89B6-4F3B-AE12-05F9275CB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708D24-00C2-42EF-95FD-46CE7425E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07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048BD3ED-DE86-44FA-96BE-25B273031FB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3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69E1A436-20D7-4EFB-BF86-61B2D8CDE49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52C077C6-7582-47EA-9B94-C45785C7C90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329830D5-C821-4E14-A0E8-72BD98889F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uFillTx/>
              </a:defRPr>
            </a:lvl1pPr>
            <a:lvl2pPr marL="457200" indent="0">
              <a:buNone/>
              <a:defRPr sz="2000">
                <a:uFillTx/>
              </a:defRPr>
            </a:lvl2pPr>
            <a:lvl3pPr marL="914400" indent="0">
              <a:buNone/>
              <a:defRPr sz="18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CCE12ABD-55DF-42EA-B9BB-F9BDC172CCD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7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9DB4F4BD-69B2-4EBC-B975-817115AC0D8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C1FC179E-7AD1-44AF-9701-4FCCC1E3611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7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CF84A69B-87B3-47A4-912B-681B2A4BB1A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4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AA120883-F1E5-43B3-A607-373B6F05CDB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178B2782-C6DA-4D0C-8EA7-5668DE8068D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9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n-US">
                <a:uFillTx/>
              </a:rPr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fld id="{66CFCAFE-157C-4D9A-8FFC-7B1DBF3B2BC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1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uFillTx/>
              </a:rPr>
              <a:t>单击此处编辑母版标题样式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uFillTx/>
              </a:rPr>
              <a:t>单击此处编辑母版文本样式</a:t>
            </a:r>
          </a:p>
          <a:p>
            <a:pPr lvl="1"/>
            <a:r>
              <a:rPr lang="zh-CN" altLang="en-US" smtClean="0">
                <a:uFillTx/>
              </a:rPr>
              <a:t>第二级</a:t>
            </a:r>
          </a:p>
          <a:p>
            <a:pPr lvl="2"/>
            <a:r>
              <a:rPr lang="zh-CN" altLang="en-US" smtClean="0">
                <a:uFillTx/>
              </a:rPr>
              <a:t>第三级</a:t>
            </a:r>
          </a:p>
          <a:p>
            <a:pPr lvl="3"/>
            <a:r>
              <a:rPr lang="zh-CN" altLang="en-US" smtClean="0">
                <a:uFillTx/>
              </a:rPr>
              <a:t>第四级</a:t>
            </a:r>
          </a:p>
          <a:p>
            <a:pPr lvl="4"/>
            <a:r>
              <a:rPr lang="zh-CN" altLang="en-US" smtClean="0">
                <a:uFillTx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uFillTx/>
              </a:defRPr>
            </a:lvl1pPr>
          </a:lstStyle>
          <a:p>
            <a:pPr>
              <a:defRPr>
                <a:uFillTx/>
              </a:defRPr>
            </a:pPr>
            <a:endParaRPr kumimoji="0"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uFillTx/>
              </a:defRPr>
            </a:lvl1pPr>
          </a:lstStyle>
          <a:p>
            <a:pPr>
              <a:defRPr>
                <a:uFillTx/>
              </a:defRPr>
            </a:pPr>
            <a:endParaRPr kumimoji="0"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uFillTx/>
              </a:defRPr>
            </a:lvl1pPr>
          </a:lstStyle>
          <a:p>
            <a:fld id="{3DFA60EE-7DF5-4522-BA03-BF5FE6A02342}" type="slidenum">
              <a:rPr kumimoji="0"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/>
              <a:t>‹#›</a:t>
            </a:fld>
            <a:endParaRPr kumimoji="0"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1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296" r:id="rId1"/>
    <p:sldLayoutId id="2147502297" r:id="rId2"/>
    <p:sldLayoutId id="2147502298" r:id="rId3"/>
    <p:sldLayoutId id="2147502299" r:id="rId4"/>
    <p:sldLayoutId id="2147502300" r:id="rId5"/>
    <p:sldLayoutId id="2147502301" r:id="rId6"/>
    <p:sldLayoutId id="2147502302" r:id="rId7"/>
    <p:sldLayoutId id="2147502303" r:id="rId8"/>
    <p:sldLayoutId id="2147502304" r:id="rId9"/>
    <p:sldLayoutId id="2147502305" r:id="rId10"/>
    <p:sldLayoutId id="21475023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uFillTx/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新細明體</vt:lpstr>
      <vt:lpstr>宋体</vt:lpstr>
      <vt:lpstr>宋体</vt:lpstr>
      <vt:lpstr>Arial</vt:lpstr>
      <vt:lpstr>Calibri</vt:lpstr>
      <vt:lpstr>Times New Roman</vt:lpstr>
      <vt:lpstr>默认设计模板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456</cp:revision>
  <dcterms:created xsi:type="dcterms:W3CDTF">1999-09-19T02:56:02Z</dcterms:created>
  <dcterms:modified xsi:type="dcterms:W3CDTF">2018-06-05T01:40:36Z</dcterms:modified>
</cp:coreProperties>
</file>